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3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3238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9716" y="370413"/>
            <a:ext cx="3424402" cy="748877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19599" y="2826187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ConectaJob</a:t>
            </a:r>
            <a:endParaRPr lang="en-US" sz="4117" dirty="0"/>
          </a:p>
        </p:txBody>
      </p:sp>
      <p:sp>
        <p:nvSpPr>
          <p:cNvPr id="7" name="Text 2"/>
          <p:cNvSpPr/>
          <p:nvPr/>
        </p:nvSpPr>
        <p:spPr>
          <a:xfrm>
            <a:off x="6319599" y="3812858"/>
            <a:ext cx="7477601" cy="3408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highlight>
                  <a:srgbClr val="FCE8E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Conectando oportunidades!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6319599" y="4403646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aplicativo visa simplificar a busca por oportunidades de estágio, fornecendo aos estudantes uma plataforma exclusiva e intuitiva para encontrar as melhores vagas de acordo com seus perfis e preferências.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269807" y="0"/>
            <a:ext cx="12360593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24837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Objetivo do Aplicativo</a:t>
            </a:r>
            <a:endParaRPr lang="en-US" sz="4117" dirty="0"/>
          </a:p>
        </p:txBody>
      </p:sp>
      <p:sp>
        <p:nvSpPr>
          <p:cNvPr id="5" name="Shape 2"/>
          <p:cNvSpPr/>
          <p:nvPr/>
        </p:nvSpPr>
        <p:spPr>
          <a:xfrm>
            <a:off x="2348389" y="259603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D6D6"/>
          </a:solidFill>
          <a:ln/>
        </p:spPr>
      </p:sp>
      <p:sp>
        <p:nvSpPr>
          <p:cNvPr id="6" name="Text 3"/>
          <p:cNvSpPr/>
          <p:nvPr/>
        </p:nvSpPr>
        <p:spPr>
          <a:xfrm>
            <a:off x="2550200" y="2689146"/>
            <a:ext cx="96322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470" dirty="0"/>
          </a:p>
        </p:txBody>
      </p:sp>
      <p:sp>
        <p:nvSpPr>
          <p:cNvPr id="7" name="Text 4"/>
          <p:cNvSpPr/>
          <p:nvPr/>
        </p:nvSpPr>
        <p:spPr>
          <a:xfrm>
            <a:off x="3070503" y="2596039"/>
            <a:ext cx="3055620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Foco em Vagas de Estágio</a:t>
            </a:r>
            <a:endParaRPr lang="en-US" sz="2058" dirty="0"/>
          </a:p>
        </p:txBody>
      </p:sp>
      <p:sp>
        <p:nvSpPr>
          <p:cNvPr id="8" name="Text 5"/>
          <p:cNvSpPr/>
          <p:nvPr/>
        </p:nvSpPr>
        <p:spPr>
          <a:xfrm>
            <a:off x="3070503" y="3056096"/>
            <a:ext cx="4133612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aplicativo se concentra exclusivamente em oportunidades de estágio, fornecendo uma alternativa mais eficiente do que os sites de emprego tradicionais.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59603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D6D6"/>
          </a:solidFill>
          <a:ln/>
        </p:spPr>
      </p:sp>
      <p:sp>
        <p:nvSpPr>
          <p:cNvPr id="10" name="Text 7"/>
          <p:cNvSpPr/>
          <p:nvPr/>
        </p:nvSpPr>
        <p:spPr>
          <a:xfrm>
            <a:off x="7590234" y="2689146"/>
            <a:ext cx="171926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470" dirty="0"/>
          </a:p>
        </p:txBody>
      </p:sp>
      <p:sp>
        <p:nvSpPr>
          <p:cNvPr id="11" name="Text 8"/>
          <p:cNvSpPr/>
          <p:nvPr/>
        </p:nvSpPr>
        <p:spPr>
          <a:xfrm>
            <a:off x="8148399" y="2596039"/>
            <a:ext cx="3812500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Facilitar o Processo de Aplicação</a:t>
            </a:r>
            <a:endParaRPr lang="en-US" sz="2058" dirty="0"/>
          </a:p>
        </p:txBody>
      </p:sp>
      <p:sp>
        <p:nvSpPr>
          <p:cNvPr id="12" name="Text 9"/>
          <p:cNvSpPr/>
          <p:nvPr/>
        </p:nvSpPr>
        <p:spPr>
          <a:xfrm>
            <a:off x="8148399" y="3056096"/>
            <a:ext cx="4133612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 um fluxo de cadastro simplificado e um sistema de "swipe" para vagas compatíveis, o aplicativo torna o processo de aplicação muito mais intuitivo e rápido.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348389" y="486120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D6D6"/>
          </a:solidFill>
          <a:ln/>
        </p:spPr>
      </p:sp>
      <p:sp>
        <p:nvSpPr>
          <p:cNvPr id="14" name="Text 11"/>
          <p:cNvSpPr/>
          <p:nvPr/>
        </p:nvSpPr>
        <p:spPr>
          <a:xfrm>
            <a:off x="2506385" y="4954310"/>
            <a:ext cx="183833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470" dirty="0"/>
          </a:p>
        </p:txBody>
      </p:sp>
      <p:sp>
        <p:nvSpPr>
          <p:cNvPr id="15" name="Text 12"/>
          <p:cNvSpPr/>
          <p:nvPr/>
        </p:nvSpPr>
        <p:spPr>
          <a:xfrm>
            <a:off x="3070503" y="4861203"/>
            <a:ext cx="4133612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Redução de Informações </a:t>
            </a:r>
            <a:r>
              <a:rPr lang="en-US" sz="2058" dirty="0" err="1" smtClean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desnecessárias</a:t>
            </a:r>
            <a:endParaRPr lang="en-US" sz="2058" dirty="0"/>
          </a:p>
        </p:txBody>
      </p:sp>
      <p:sp>
        <p:nvSpPr>
          <p:cNvPr id="16" name="Text 13"/>
          <p:cNvSpPr/>
          <p:nvPr/>
        </p:nvSpPr>
        <p:spPr>
          <a:xfrm>
            <a:off x="3070503" y="5648087"/>
            <a:ext cx="4133612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aplicativo requer apenas as </a:t>
            </a:r>
            <a:r>
              <a:rPr lang="en-US" sz="1750" dirty="0" err="1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informações</a:t>
            </a: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essenciais, evitando que os usuários tenham que preencher longos formulários repetitivos.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86120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D6D6"/>
          </a:solidFill>
          <a:ln/>
        </p:spPr>
      </p:sp>
      <p:sp>
        <p:nvSpPr>
          <p:cNvPr id="18" name="Text 15"/>
          <p:cNvSpPr/>
          <p:nvPr/>
        </p:nvSpPr>
        <p:spPr>
          <a:xfrm>
            <a:off x="7579281" y="4954310"/>
            <a:ext cx="193834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4</a:t>
            </a:r>
            <a:endParaRPr lang="en-US" sz="2470" dirty="0"/>
          </a:p>
        </p:txBody>
      </p:sp>
      <p:sp>
        <p:nvSpPr>
          <p:cNvPr id="19" name="Text 16"/>
          <p:cNvSpPr/>
          <p:nvPr/>
        </p:nvSpPr>
        <p:spPr>
          <a:xfrm>
            <a:off x="8148399" y="4861203"/>
            <a:ext cx="2873216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dirty="0" err="1" smtClean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Foco</a:t>
            </a:r>
            <a:r>
              <a:rPr lang="en-US" sz="2058" dirty="0" smtClean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</a:t>
            </a:r>
            <a:r>
              <a:rPr lang="en-US" sz="2058" dirty="0" err="1" smtClean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na</a:t>
            </a:r>
            <a:r>
              <a:rPr lang="en-US" sz="2058" dirty="0" smtClean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</a:t>
            </a:r>
            <a:r>
              <a:rPr lang="en-US" sz="2058" dirty="0" err="1" smtClean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experiência</a:t>
            </a:r>
            <a:r>
              <a:rPr lang="en-US" sz="2058" dirty="0" smtClean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do </a:t>
            </a:r>
            <a:r>
              <a:rPr lang="en-US" sz="2058" dirty="0" err="1" smtClean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usuário</a:t>
            </a:r>
            <a:endParaRPr lang="en-US" sz="2058" dirty="0"/>
          </a:p>
        </p:txBody>
      </p:sp>
      <p:sp>
        <p:nvSpPr>
          <p:cNvPr id="20" name="Text 17"/>
          <p:cNvSpPr/>
          <p:nvPr/>
        </p:nvSpPr>
        <p:spPr>
          <a:xfrm>
            <a:off x="8148399" y="5321260"/>
            <a:ext cx="4133612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aplicativo é </a:t>
            </a:r>
            <a:r>
              <a:rPr lang="en-US" sz="1750" dirty="0" err="1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projetado</a:t>
            </a: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garantindo</a:t>
            </a:r>
            <a:r>
              <a:rPr lang="en-US" sz="1750" dirty="0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uma experiência de usuário amigável para </a:t>
            </a:r>
            <a:r>
              <a:rPr lang="en-US" sz="1750" dirty="0" err="1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estudantes</a:t>
            </a: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5352393"/>
            <a:ext cx="14630400" cy="2877717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5325844" y="140613"/>
            <a:ext cx="3682960" cy="4574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602"/>
              </a:lnSpc>
              <a:buNone/>
            </a:pPr>
            <a:r>
              <a:rPr lang="en-US" sz="2882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Conceito do Aplicativo</a:t>
            </a:r>
            <a:endParaRPr lang="en-US" sz="2882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5844" y="1196102"/>
            <a:ext cx="3739328" cy="391660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838456" y="5423699"/>
            <a:ext cx="2064663" cy="4574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01"/>
              </a:lnSpc>
              <a:buNone/>
            </a:pPr>
            <a:r>
              <a:rPr lang="en-US" sz="1441" b="1" dirty="0">
                <a:solidFill>
                  <a:srgbClr val="1F1E1E"/>
                </a:solidFill>
                <a:ea typeface="Red Hat Text" pitchFamily="34" charset="-122"/>
                <a:cs typeface="Red Hat Text" pitchFamily="34" charset="-120"/>
              </a:rPr>
              <a:t>Um "Tinder" para Vagas de Emprego</a:t>
            </a:r>
            <a:endParaRPr lang="en-US" sz="1441" b="1" dirty="0"/>
          </a:p>
        </p:txBody>
      </p:sp>
      <p:sp>
        <p:nvSpPr>
          <p:cNvPr id="7" name="Text 3"/>
          <p:cNvSpPr/>
          <p:nvPr/>
        </p:nvSpPr>
        <p:spPr>
          <a:xfrm>
            <a:off x="3838456" y="6036633"/>
            <a:ext cx="2064663" cy="18659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37"/>
              </a:lnSpc>
              <a:buNone/>
            </a:pPr>
            <a:r>
              <a:rPr lang="en-US" sz="1225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aplicativo utiliza um sistema de "swipe" (</a:t>
            </a:r>
            <a:r>
              <a:rPr lang="en-US" sz="1225" dirty="0" err="1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direita</a:t>
            </a:r>
            <a:r>
              <a:rPr lang="en-US" sz="1225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225" dirty="0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para se </a:t>
            </a:r>
            <a:r>
              <a:rPr lang="en-US" sz="1225" dirty="0" err="1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candidatar</a:t>
            </a:r>
            <a:r>
              <a:rPr lang="en-US" sz="1225" dirty="0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r>
              <a:rPr lang="en-US" sz="1225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esquerda para descartar) para criar um processo de seleção de vagas de estágio similar à famosa rede social de relacionamentos.</a:t>
            </a:r>
            <a:endParaRPr lang="en-US" sz="1225" dirty="0"/>
          </a:p>
        </p:txBody>
      </p:sp>
      <p:sp>
        <p:nvSpPr>
          <p:cNvPr id="8" name="Text 4"/>
          <p:cNvSpPr/>
          <p:nvPr/>
        </p:nvSpPr>
        <p:spPr>
          <a:xfrm>
            <a:off x="6290072" y="5423699"/>
            <a:ext cx="2064663" cy="4574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01"/>
              </a:lnSpc>
              <a:buNone/>
            </a:pPr>
            <a:r>
              <a:rPr lang="en-US" sz="1441" b="1" dirty="0">
                <a:solidFill>
                  <a:srgbClr val="1F1E1E"/>
                </a:solidFill>
                <a:ea typeface="Red Hat Text" pitchFamily="34" charset="-122"/>
                <a:cs typeface="Red Hat Text" pitchFamily="34" charset="-120"/>
              </a:rPr>
              <a:t>Exclusivo para Estudantes</a:t>
            </a:r>
            <a:endParaRPr lang="en-US" sz="1441" b="1" dirty="0"/>
          </a:p>
        </p:txBody>
      </p:sp>
      <p:sp>
        <p:nvSpPr>
          <p:cNvPr id="9" name="Text 5"/>
          <p:cNvSpPr/>
          <p:nvPr/>
        </p:nvSpPr>
        <p:spPr>
          <a:xfrm>
            <a:off x="6290072" y="6036633"/>
            <a:ext cx="2064663" cy="13994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37"/>
              </a:lnSpc>
              <a:buNone/>
            </a:pPr>
            <a:r>
              <a:rPr lang="en-US" sz="1225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aplicativo é projetado especificamente para o público estudantil, oferecendo um ambiente exclusivo e focado em suas necessidades e preferências.</a:t>
            </a:r>
            <a:endParaRPr lang="en-US" sz="1225" dirty="0"/>
          </a:p>
        </p:txBody>
      </p:sp>
      <p:sp>
        <p:nvSpPr>
          <p:cNvPr id="10" name="Text 6"/>
          <p:cNvSpPr/>
          <p:nvPr/>
        </p:nvSpPr>
        <p:spPr>
          <a:xfrm>
            <a:off x="8741688" y="5423699"/>
            <a:ext cx="1829872" cy="2287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801"/>
              </a:lnSpc>
              <a:buNone/>
            </a:pPr>
            <a:r>
              <a:rPr lang="en-US" sz="1441" b="1" dirty="0">
                <a:solidFill>
                  <a:srgbClr val="1F1E1E"/>
                </a:solidFill>
                <a:ea typeface="Red Hat Text" pitchFamily="34" charset="-122"/>
                <a:cs typeface="Red Hat Text" pitchFamily="34" charset="-120"/>
              </a:rPr>
              <a:t>Foco </a:t>
            </a:r>
            <a:r>
              <a:rPr lang="en-US" sz="1441" b="1" dirty="0">
                <a:solidFill>
                  <a:srgbClr val="1F1E1E"/>
                </a:solidFill>
                <a:ea typeface="Red Hat Text" pitchFamily="34" charset="-122"/>
                <a:cs typeface="Red Hat Text" pitchFamily="34" charset="-120"/>
              </a:rPr>
              <a:t>em</a:t>
            </a:r>
            <a:r>
              <a:rPr lang="en-US" sz="1441" b="1" dirty="0">
                <a:solidFill>
                  <a:srgbClr val="1F1E1E"/>
                </a:solidFill>
                <a:ea typeface="Red Hat Text" pitchFamily="34" charset="-122"/>
                <a:cs typeface="Red Hat Text" pitchFamily="34" charset="-120"/>
              </a:rPr>
              <a:t> Estágios</a:t>
            </a:r>
            <a:endParaRPr lang="en-US" sz="1441" b="1" dirty="0"/>
          </a:p>
        </p:txBody>
      </p:sp>
      <p:sp>
        <p:nvSpPr>
          <p:cNvPr id="11" name="Text 7"/>
          <p:cNvSpPr/>
          <p:nvPr/>
        </p:nvSpPr>
        <p:spPr>
          <a:xfrm>
            <a:off x="8741688" y="5807913"/>
            <a:ext cx="2064663" cy="16327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37"/>
              </a:lnSpc>
              <a:buNone/>
            </a:pPr>
            <a:r>
              <a:rPr lang="en-US" sz="1225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Ao contrário de outras plataformas, o aplicativo se concentra apenas em oportunidades de estágio, simplificando a busca e aumentando a relevância das vagas para os usuários.</a:t>
            </a:r>
            <a:endParaRPr lang="en-US" sz="122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42799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Público-alvo</a:t>
            </a:r>
            <a:endParaRPr lang="en-US" sz="4117" dirty="0"/>
          </a:p>
        </p:txBody>
      </p:sp>
      <p:sp>
        <p:nvSpPr>
          <p:cNvPr id="6" name="Shape 2"/>
          <p:cNvSpPr/>
          <p:nvPr/>
        </p:nvSpPr>
        <p:spPr>
          <a:xfrm>
            <a:off x="833199" y="2429470"/>
            <a:ext cx="4542115" cy="2564249"/>
          </a:xfrm>
          <a:prstGeom prst="roundRect">
            <a:avLst>
              <a:gd name="adj" fmla="val 5199"/>
            </a:avLst>
          </a:prstGeom>
          <a:solidFill>
            <a:srgbClr val="FFD6D6"/>
          </a:solidFill>
          <a:ln/>
        </p:spPr>
      </p:sp>
      <p:sp>
        <p:nvSpPr>
          <p:cNvPr id="7" name="Text 3"/>
          <p:cNvSpPr/>
          <p:nvPr/>
        </p:nvSpPr>
        <p:spPr>
          <a:xfrm>
            <a:off x="1055370" y="2651641"/>
            <a:ext cx="408015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b="1" dirty="0">
                <a:solidFill>
                  <a:srgbClr val="1F1E1E"/>
                </a:solidFill>
                <a:ea typeface="Red Hat Text" pitchFamily="34" charset="-122"/>
                <a:cs typeface="Red Hat Text" pitchFamily="34" charset="-120"/>
              </a:rPr>
              <a:t>Estudantes de Qualquer Faculdade</a:t>
            </a:r>
            <a:endParaRPr lang="en-US" sz="2058" b="1" dirty="0"/>
          </a:p>
        </p:txBody>
      </p:sp>
      <p:sp>
        <p:nvSpPr>
          <p:cNvPr id="8" name="Text 4"/>
          <p:cNvSpPr/>
          <p:nvPr/>
        </p:nvSpPr>
        <p:spPr>
          <a:xfrm>
            <a:off x="1055370" y="3111698"/>
            <a:ext cx="409777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aplicativo é acessível a estudantes de todas as áreas de formação, ampliando as oportunidades de estágio disponíveis.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2429470"/>
            <a:ext cx="4542115" cy="2564249"/>
          </a:xfrm>
          <a:prstGeom prst="roundRect">
            <a:avLst>
              <a:gd name="adj" fmla="val 5199"/>
            </a:avLst>
          </a:prstGeom>
          <a:solidFill>
            <a:srgbClr val="FFD6D6"/>
          </a:solidFill>
          <a:ln/>
        </p:spPr>
      </p:sp>
      <p:sp>
        <p:nvSpPr>
          <p:cNvPr id="10" name="Text 6"/>
          <p:cNvSpPr/>
          <p:nvPr/>
        </p:nvSpPr>
        <p:spPr>
          <a:xfrm>
            <a:off x="5819656" y="2651641"/>
            <a:ext cx="4097774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b="1" dirty="0">
                <a:solidFill>
                  <a:srgbClr val="1F1E1E"/>
                </a:solidFill>
                <a:ea typeface="Red Hat Text" pitchFamily="34" charset="-122"/>
                <a:cs typeface="Red Hat Text" pitchFamily="34" charset="-120"/>
              </a:rPr>
              <a:t>Buscando Oportunidades de Estágio</a:t>
            </a:r>
            <a:endParaRPr lang="en-US" sz="2058" b="1" dirty="0"/>
          </a:p>
        </p:txBody>
      </p:sp>
      <p:sp>
        <p:nvSpPr>
          <p:cNvPr id="11" name="Text 7"/>
          <p:cNvSpPr/>
          <p:nvPr/>
        </p:nvSpPr>
        <p:spPr>
          <a:xfrm>
            <a:off x="5819655" y="3149739"/>
            <a:ext cx="409777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público-alvo principal são os estudantes que estão ativamente procurando por vagas de estágio para complementar sua formação acadêmica.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833199" y="5215890"/>
            <a:ext cx="9306401" cy="1570911"/>
          </a:xfrm>
          <a:prstGeom prst="roundRect">
            <a:avLst>
              <a:gd name="adj" fmla="val 8487"/>
            </a:avLst>
          </a:prstGeom>
          <a:solidFill>
            <a:srgbClr val="FFD6D6"/>
          </a:solidFill>
          <a:ln/>
        </p:spPr>
      </p:sp>
      <p:sp>
        <p:nvSpPr>
          <p:cNvPr id="13" name="Text 9"/>
          <p:cNvSpPr/>
          <p:nvPr/>
        </p:nvSpPr>
        <p:spPr>
          <a:xfrm>
            <a:off x="1055370" y="5438061"/>
            <a:ext cx="606766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b="1" dirty="0" err="1" smtClean="0"/>
              <a:t>Facilidade</a:t>
            </a:r>
            <a:r>
              <a:rPr lang="en-US" sz="2058" b="1" dirty="0" smtClean="0"/>
              <a:t> de </a:t>
            </a:r>
            <a:r>
              <a:rPr lang="en-US" sz="2058" b="1" dirty="0" err="1" smtClean="0"/>
              <a:t>contratação</a:t>
            </a:r>
            <a:r>
              <a:rPr lang="en-US" sz="2058" b="1" dirty="0" smtClean="0"/>
              <a:t> para as </a:t>
            </a:r>
            <a:r>
              <a:rPr lang="en-US" sz="2058" b="1" dirty="0" err="1" smtClean="0"/>
              <a:t>empresas</a:t>
            </a:r>
            <a:endParaRPr lang="en-US" sz="2058" b="1" dirty="0"/>
          </a:p>
        </p:txBody>
      </p:sp>
      <p:sp>
        <p:nvSpPr>
          <p:cNvPr id="14" name="Text 10"/>
          <p:cNvSpPr/>
          <p:nvPr/>
        </p:nvSpPr>
        <p:spPr>
          <a:xfrm>
            <a:off x="1055370" y="5898118"/>
            <a:ext cx="886206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</a:t>
            </a:r>
            <a:r>
              <a:rPr lang="en-US" sz="1750" dirty="0" err="1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aplicativo</a:t>
            </a: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trás</a:t>
            </a:r>
            <a:r>
              <a:rPr lang="en-US" sz="1750" dirty="0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dirty="0" err="1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facilidades</a:t>
            </a:r>
            <a:r>
              <a:rPr lang="en-US" sz="1750" dirty="0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para as </a:t>
            </a:r>
            <a:r>
              <a:rPr lang="en-US" sz="1750" dirty="0" err="1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empresas</a:t>
            </a:r>
            <a:r>
              <a:rPr lang="en-US" sz="1750" dirty="0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no </a:t>
            </a:r>
            <a:r>
              <a:rPr lang="en-US" sz="1750" dirty="0" err="1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ato</a:t>
            </a:r>
            <a:r>
              <a:rPr lang="en-US" sz="1750" dirty="0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da </a:t>
            </a:r>
            <a:r>
              <a:rPr lang="en-US" sz="1750" dirty="0" err="1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contratação</a:t>
            </a:r>
            <a:r>
              <a:rPr lang="en-US" sz="1750" dirty="0" smtClean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414337" y="-833"/>
            <a:ext cx="12216063" cy="8230433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3556506" y="498002"/>
            <a:ext cx="5019080" cy="6274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40"/>
              </a:lnSpc>
              <a:buNone/>
            </a:pPr>
            <a:r>
              <a:rPr lang="en-US" sz="3952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Como Funciona</a:t>
            </a:r>
            <a:endParaRPr lang="en-US" sz="3952" dirty="0"/>
          </a:p>
        </p:txBody>
      </p:sp>
      <p:sp>
        <p:nvSpPr>
          <p:cNvPr id="5" name="Shape 2"/>
          <p:cNvSpPr/>
          <p:nvPr/>
        </p:nvSpPr>
        <p:spPr>
          <a:xfrm>
            <a:off x="3343265" y="4642247"/>
            <a:ext cx="9536192" cy="42624"/>
          </a:xfrm>
          <a:prstGeom prst="rect">
            <a:avLst/>
          </a:prstGeom>
          <a:solidFill>
            <a:srgbClr val="E0B7B7"/>
          </a:solidFill>
          <a:ln/>
        </p:spPr>
      </p:sp>
      <p:sp>
        <p:nvSpPr>
          <p:cNvPr id="6" name="Shape 3"/>
          <p:cNvSpPr/>
          <p:nvPr/>
        </p:nvSpPr>
        <p:spPr>
          <a:xfrm>
            <a:off x="5165159" y="3895785"/>
            <a:ext cx="42624" cy="746522"/>
          </a:xfrm>
          <a:prstGeom prst="rect">
            <a:avLst/>
          </a:prstGeom>
          <a:solidFill>
            <a:srgbClr val="E0B7B7"/>
          </a:solidFill>
          <a:ln/>
        </p:spPr>
      </p:sp>
      <p:sp>
        <p:nvSpPr>
          <p:cNvPr id="7" name="Shape 4"/>
          <p:cNvSpPr/>
          <p:nvPr/>
        </p:nvSpPr>
        <p:spPr>
          <a:xfrm>
            <a:off x="4946561" y="4402276"/>
            <a:ext cx="479941" cy="479941"/>
          </a:xfrm>
          <a:prstGeom prst="roundRect">
            <a:avLst>
              <a:gd name="adj" fmla="val 26667"/>
            </a:avLst>
          </a:prstGeom>
          <a:solidFill>
            <a:srgbClr val="FFD6D6"/>
          </a:solidFill>
          <a:ln/>
        </p:spPr>
      </p:sp>
      <p:sp>
        <p:nvSpPr>
          <p:cNvPr id="8" name="Text 5"/>
          <p:cNvSpPr/>
          <p:nvPr/>
        </p:nvSpPr>
        <p:spPr>
          <a:xfrm>
            <a:off x="5140275" y="4491692"/>
            <a:ext cx="92512" cy="3011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71"/>
              </a:lnSpc>
              <a:buNone/>
            </a:pPr>
            <a:r>
              <a:rPr lang="en-US" sz="237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371" dirty="0"/>
          </a:p>
        </p:txBody>
      </p:sp>
      <p:sp>
        <p:nvSpPr>
          <p:cNvPr id="9" name="Text 6"/>
          <p:cNvSpPr/>
          <p:nvPr/>
        </p:nvSpPr>
        <p:spPr>
          <a:xfrm>
            <a:off x="3931791" y="1960602"/>
            <a:ext cx="2509480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1976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Cadastro Simplificado</a:t>
            </a:r>
            <a:endParaRPr lang="en-US" sz="1976" dirty="0"/>
          </a:p>
        </p:txBody>
      </p:sp>
      <p:sp>
        <p:nvSpPr>
          <p:cNvPr id="10" name="Text 7"/>
          <p:cNvSpPr/>
          <p:nvPr/>
        </p:nvSpPr>
        <p:spPr>
          <a:xfrm>
            <a:off x="3556506" y="2402205"/>
            <a:ext cx="3260050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19"/>
              </a:lnSpc>
              <a:buNone/>
            </a:pPr>
            <a:r>
              <a:rPr lang="en-US" sz="168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Qualquer estudante pode se cadastrar facilmente no aplicativo, fornecendo apenas as </a:t>
            </a:r>
            <a:r>
              <a:rPr lang="en-US" sz="1680" dirty="0" err="1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informações</a:t>
            </a:r>
            <a:r>
              <a:rPr lang="en-US" sz="168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essenciais.</a:t>
            </a:r>
            <a:endParaRPr lang="en-US" sz="1680" dirty="0"/>
          </a:p>
        </p:txBody>
      </p:sp>
      <p:sp>
        <p:nvSpPr>
          <p:cNvPr id="11" name="Shape 8"/>
          <p:cNvSpPr/>
          <p:nvPr/>
        </p:nvSpPr>
        <p:spPr>
          <a:xfrm>
            <a:off x="7115046" y="4642187"/>
            <a:ext cx="42624" cy="746522"/>
          </a:xfrm>
          <a:prstGeom prst="rect">
            <a:avLst/>
          </a:prstGeom>
          <a:solidFill>
            <a:srgbClr val="E0B7B7"/>
          </a:solidFill>
          <a:ln/>
        </p:spPr>
      </p:sp>
      <p:sp>
        <p:nvSpPr>
          <p:cNvPr id="12" name="Shape 9"/>
          <p:cNvSpPr/>
          <p:nvPr/>
        </p:nvSpPr>
        <p:spPr>
          <a:xfrm>
            <a:off x="6896447" y="4402276"/>
            <a:ext cx="479941" cy="479941"/>
          </a:xfrm>
          <a:prstGeom prst="roundRect">
            <a:avLst>
              <a:gd name="adj" fmla="val 26667"/>
            </a:avLst>
          </a:prstGeom>
          <a:solidFill>
            <a:srgbClr val="FFD6D6"/>
          </a:solidFill>
          <a:ln/>
        </p:spPr>
      </p:sp>
      <p:sp>
        <p:nvSpPr>
          <p:cNvPr id="13" name="Text 10"/>
          <p:cNvSpPr/>
          <p:nvPr/>
        </p:nvSpPr>
        <p:spPr>
          <a:xfrm>
            <a:off x="7053848" y="4491692"/>
            <a:ext cx="165021" cy="3011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71"/>
              </a:lnSpc>
              <a:buNone/>
            </a:pPr>
            <a:r>
              <a:rPr lang="en-US" sz="237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371" dirty="0"/>
          </a:p>
        </p:txBody>
      </p:sp>
      <p:sp>
        <p:nvSpPr>
          <p:cNvPr id="14" name="Text 11"/>
          <p:cNvSpPr/>
          <p:nvPr/>
        </p:nvSpPr>
        <p:spPr>
          <a:xfrm>
            <a:off x="5881678" y="5602129"/>
            <a:ext cx="2509480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1976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Perfil do Usuário</a:t>
            </a:r>
            <a:endParaRPr lang="en-US" sz="1976" dirty="0"/>
          </a:p>
        </p:txBody>
      </p:sp>
      <p:sp>
        <p:nvSpPr>
          <p:cNvPr id="15" name="Text 12"/>
          <p:cNvSpPr/>
          <p:nvPr/>
        </p:nvSpPr>
        <p:spPr>
          <a:xfrm>
            <a:off x="5506393" y="6043732"/>
            <a:ext cx="3260050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19"/>
              </a:lnSpc>
              <a:buNone/>
            </a:pPr>
            <a:r>
              <a:rPr lang="en-US" sz="168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Os usuários podem criar um perfil com </a:t>
            </a:r>
            <a:r>
              <a:rPr lang="en-US" sz="1680" dirty="0" err="1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informações</a:t>
            </a:r>
            <a:r>
              <a:rPr lang="en-US" sz="168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básicas e preferências de estágio, facilitando o match com vagas compatíveis.</a:t>
            </a:r>
            <a:endParaRPr lang="en-US" sz="1680" dirty="0"/>
          </a:p>
        </p:txBody>
      </p:sp>
      <p:sp>
        <p:nvSpPr>
          <p:cNvPr id="16" name="Shape 13"/>
          <p:cNvSpPr/>
          <p:nvPr/>
        </p:nvSpPr>
        <p:spPr>
          <a:xfrm>
            <a:off x="9064933" y="3895785"/>
            <a:ext cx="42624" cy="746522"/>
          </a:xfrm>
          <a:prstGeom prst="rect">
            <a:avLst/>
          </a:prstGeom>
          <a:solidFill>
            <a:srgbClr val="E0B7B7"/>
          </a:solidFill>
          <a:ln/>
        </p:spPr>
      </p:sp>
      <p:sp>
        <p:nvSpPr>
          <p:cNvPr id="17" name="Shape 14"/>
          <p:cNvSpPr/>
          <p:nvPr/>
        </p:nvSpPr>
        <p:spPr>
          <a:xfrm>
            <a:off x="8846334" y="4402276"/>
            <a:ext cx="479941" cy="479941"/>
          </a:xfrm>
          <a:prstGeom prst="roundRect">
            <a:avLst>
              <a:gd name="adj" fmla="val 26667"/>
            </a:avLst>
          </a:prstGeom>
          <a:solidFill>
            <a:srgbClr val="FFD6D6"/>
          </a:solidFill>
          <a:ln/>
        </p:spPr>
      </p:sp>
      <p:sp>
        <p:nvSpPr>
          <p:cNvPr id="18" name="Text 15"/>
          <p:cNvSpPr/>
          <p:nvPr/>
        </p:nvSpPr>
        <p:spPr>
          <a:xfrm>
            <a:off x="8998019" y="4491692"/>
            <a:ext cx="176451" cy="3011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71"/>
              </a:lnSpc>
              <a:buNone/>
            </a:pPr>
            <a:r>
              <a:rPr lang="en-US" sz="237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371" dirty="0"/>
          </a:p>
        </p:txBody>
      </p:sp>
      <p:sp>
        <p:nvSpPr>
          <p:cNvPr id="19" name="Text 16"/>
          <p:cNvSpPr/>
          <p:nvPr/>
        </p:nvSpPr>
        <p:spPr>
          <a:xfrm>
            <a:off x="7831564" y="1640562"/>
            <a:ext cx="2509480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1976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Match de Vagas</a:t>
            </a:r>
            <a:endParaRPr lang="en-US" sz="1976" dirty="0"/>
          </a:p>
        </p:txBody>
      </p:sp>
      <p:sp>
        <p:nvSpPr>
          <p:cNvPr id="20" name="Text 17"/>
          <p:cNvSpPr/>
          <p:nvPr/>
        </p:nvSpPr>
        <p:spPr>
          <a:xfrm>
            <a:off x="7456279" y="2082165"/>
            <a:ext cx="3260050" cy="1600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19"/>
              </a:lnSpc>
              <a:buNone/>
            </a:pPr>
            <a:r>
              <a:rPr lang="en-US" sz="168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aplicativo utiliza um sistema de "swipe" para que os usuários possam rapidamente identificar as vagas de estágio mais adequadas a seu perfil.</a:t>
            </a:r>
            <a:endParaRPr lang="en-US" sz="1680" dirty="0"/>
          </a:p>
        </p:txBody>
      </p:sp>
      <p:sp>
        <p:nvSpPr>
          <p:cNvPr id="21" name="Shape 18"/>
          <p:cNvSpPr/>
          <p:nvPr/>
        </p:nvSpPr>
        <p:spPr>
          <a:xfrm>
            <a:off x="11014819" y="4642187"/>
            <a:ext cx="42624" cy="746522"/>
          </a:xfrm>
          <a:prstGeom prst="rect">
            <a:avLst/>
          </a:prstGeom>
          <a:solidFill>
            <a:srgbClr val="E0B7B7"/>
          </a:solidFill>
          <a:ln/>
        </p:spPr>
      </p:sp>
      <p:sp>
        <p:nvSpPr>
          <p:cNvPr id="22" name="Shape 19"/>
          <p:cNvSpPr/>
          <p:nvPr/>
        </p:nvSpPr>
        <p:spPr>
          <a:xfrm>
            <a:off x="10796220" y="4402276"/>
            <a:ext cx="479941" cy="479941"/>
          </a:xfrm>
          <a:prstGeom prst="roundRect">
            <a:avLst>
              <a:gd name="adj" fmla="val 26667"/>
            </a:avLst>
          </a:prstGeom>
          <a:solidFill>
            <a:srgbClr val="FFD6D6"/>
          </a:solidFill>
          <a:ln/>
        </p:spPr>
      </p:sp>
      <p:sp>
        <p:nvSpPr>
          <p:cNvPr id="23" name="Text 20"/>
          <p:cNvSpPr/>
          <p:nvPr/>
        </p:nvSpPr>
        <p:spPr>
          <a:xfrm>
            <a:off x="10943144" y="4491692"/>
            <a:ext cx="186095" cy="3011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71"/>
              </a:lnSpc>
              <a:buNone/>
            </a:pPr>
            <a:r>
              <a:rPr lang="en-US" sz="237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4</a:t>
            </a:r>
            <a:endParaRPr lang="en-US" sz="2371" dirty="0"/>
          </a:p>
        </p:txBody>
      </p:sp>
      <p:sp>
        <p:nvSpPr>
          <p:cNvPr id="24" name="Text 21"/>
          <p:cNvSpPr/>
          <p:nvPr/>
        </p:nvSpPr>
        <p:spPr>
          <a:xfrm>
            <a:off x="9781451" y="5602129"/>
            <a:ext cx="2509480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1976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Aplicação Rápida</a:t>
            </a:r>
            <a:endParaRPr lang="en-US" sz="1976" dirty="0"/>
          </a:p>
        </p:txBody>
      </p:sp>
      <p:sp>
        <p:nvSpPr>
          <p:cNvPr id="25" name="Text 22"/>
          <p:cNvSpPr/>
          <p:nvPr/>
        </p:nvSpPr>
        <p:spPr>
          <a:xfrm>
            <a:off x="9406166" y="6043732"/>
            <a:ext cx="3260050" cy="1600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19"/>
              </a:lnSpc>
              <a:buNone/>
            </a:pPr>
            <a:r>
              <a:rPr lang="en-US" sz="168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 um clique, os usuários podem se candidatar às vagas de estágio que mais lhes interessam, simplificando o processo de aplicação.</a:t>
            </a:r>
            <a:endParaRPr lang="en-US" sz="168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759143"/>
            <a:ext cx="5866448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Diferenciais do Aplicativo</a:t>
            </a:r>
            <a:endParaRPr lang="en-US" sz="4117" dirty="0"/>
          </a:p>
        </p:txBody>
      </p:sp>
      <p:sp>
        <p:nvSpPr>
          <p:cNvPr id="6" name="Text 2"/>
          <p:cNvSpPr/>
          <p:nvPr/>
        </p:nvSpPr>
        <p:spPr>
          <a:xfrm>
            <a:off x="6319599" y="1745813"/>
            <a:ext cx="74776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9599" y="2328982"/>
            <a:ext cx="555427" cy="55542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319599" y="3106579"/>
            <a:ext cx="3190042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Foco Exclusivo em Estágios</a:t>
            </a:r>
            <a:endParaRPr lang="en-US" sz="2058" dirty="0"/>
          </a:p>
        </p:txBody>
      </p:sp>
      <p:sp>
        <p:nvSpPr>
          <p:cNvPr id="9" name="Text 4"/>
          <p:cNvSpPr/>
          <p:nvPr/>
        </p:nvSpPr>
        <p:spPr>
          <a:xfrm>
            <a:off x="6319599" y="3566636"/>
            <a:ext cx="3572113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Ao contrário de outros aplicativos, este é específico para oportunidades de estágio.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4968" y="2328982"/>
            <a:ext cx="555427" cy="55542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0224968" y="3106579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Cadastro Simplificado</a:t>
            </a:r>
            <a:endParaRPr lang="en-US" sz="2058" dirty="0"/>
          </a:p>
        </p:txBody>
      </p:sp>
      <p:sp>
        <p:nvSpPr>
          <p:cNvPr id="12" name="Text 6"/>
          <p:cNvSpPr/>
          <p:nvPr/>
        </p:nvSpPr>
        <p:spPr>
          <a:xfrm>
            <a:off x="10224968" y="3566636"/>
            <a:ext cx="3572232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aplicativo requer apenas as </a:t>
            </a:r>
            <a:r>
              <a:rPr lang="en-US" sz="1750" dirty="0" err="1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informações</a:t>
            </a: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essenciais, evitando longos formulários.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18434" y="5232916"/>
            <a:ext cx="555427" cy="55542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818434" y="601051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Interface Intuitiva</a:t>
            </a:r>
            <a:endParaRPr lang="en-US" sz="2058" dirty="0"/>
          </a:p>
        </p:txBody>
      </p:sp>
      <p:sp>
        <p:nvSpPr>
          <p:cNvPr id="15" name="Text 8"/>
          <p:cNvSpPr/>
          <p:nvPr/>
        </p:nvSpPr>
        <p:spPr>
          <a:xfrm>
            <a:off x="8818434" y="6470571"/>
            <a:ext cx="3572113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experiência de usuário é similar ao popular aplicativo Tinder, tornando a navegação fácil e natural.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899636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Próximos Passos</a:t>
            </a:r>
            <a:endParaRPr lang="en-US" sz="4117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1997393"/>
            <a:ext cx="1110972" cy="17774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792617" y="2219563"/>
            <a:ext cx="45571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Desenvolvimento de </a:t>
            </a:r>
            <a:r>
              <a:rPr lang="en-US" sz="2058" dirty="0" smtClean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UI/UX </a:t>
            </a:r>
            <a:r>
              <a:rPr lang="en-US" sz="205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para Autismo</a:t>
            </a:r>
            <a:endParaRPr lang="en-US" sz="2058" dirty="0"/>
          </a:p>
        </p:txBody>
      </p:sp>
      <p:sp>
        <p:nvSpPr>
          <p:cNvPr id="7" name="Text 3"/>
          <p:cNvSpPr/>
          <p:nvPr/>
        </p:nvSpPr>
        <p:spPr>
          <a:xfrm>
            <a:off x="3792617" y="2679621"/>
            <a:ext cx="8489275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Criação de uma interface amigável e acessível para estudantes com autismo.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8389" y="3774877"/>
            <a:ext cx="1110972" cy="177748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792617" y="3997047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Integração com IA</a:t>
            </a:r>
            <a:endParaRPr lang="en-US" sz="2058" dirty="0"/>
          </a:p>
        </p:txBody>
      </p:sp>
      <p:sp>
        <p:nvSpPr>
          <p:cNvPr id="10" name="Text 5"/>
          <p:cNvSpPr/>
          <p:nvPr/>
        </p:nvSpPr>
        <p:spPr>
          <a:xfrm>
            <a:off x="3792617" y="4457105"/>
            <a:ext cx="8489275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Implementação de ferramentas de IA para melhorar currículos e gerar cartas de apresentação automaticamente.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8389" y="5552361"/>
            <a:ext cx="1110972" cy="177748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3792617" y="5774531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Beta Testing</a:t>
            </a:r>
            <a:endParaRPr lang="en-US" sz="2058" dirty="0"/>
          </a:p>
        </p:txBody>
      </p:sp>
      <p:sp>
        <p:nvSpPr>
          <p:cNvPr id="13" name="Text 7"/>
          <p:cNvSpPr/>
          <p:nvPr/>
        </p:nvSpPr>
        <p:spPr>
          <a:xfrm>
            <a:off x="3792617" y="6234589"/>
            <a:ext cx="8489275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Lançamento de uma versão beta para testes com estudantes e coleta de feedback.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055733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7" name="WhatsApp Video 2024-06-17 at 18.10.0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962465" y="238988"/>
            <a:ext cx="4220949" cy="77516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537</Words>
  <Application>Microsoft Office PowerPoint</Application>
  <PresentationFormat>Personalizar</PresentationFormat>
  <Paragraphs>65</Paragraphs>
  <Slides>8</Slides>
  <Notes>8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Consolas</vt:lpstr>
      <vt:lpstr>Red Hat Text</vt:lpstr>
      <vt:lpstr>Roboto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Debora Goncalves</cp:lastModifiedBy>
  <cp:revision>3</cp:revision>
  <dcterms:created xsi:type="dcterms:W3CDTF">2024-06-17T21:23:29Z</dcterms:created>
  <dcterms:modified xsi:type="dcterms:W3CDTF">2024-06-17T21:38:58Z</dcterms:modified>
</cp:coreProperties>
</file>